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notesSlides/_rels/notesSlide10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_rels/slide10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13.png" ContentType="image/png"/>
  <Override PartName="/ppt/media/image12.jpeg" ContentType="image/jpe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9.png" ContentType="image/png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9144000" cy="6858000"/>
  <p:notesSz cx="7099300" cy="102346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Folie mittels Klicken verschieben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de-DE" sz="2000" spc="-1" strike="noStrike">
                <a:latin typeface="Arial"/>
              </a:rPr>
              <a:t>Format der Notizen mittels Klicken bearbeiten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de-DE" sz="1400" spc="-1" strike="noStrike">
                <a:latin typeface="Times New Roman"/>
              </a:rPr>
              <a:t> 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de-DE" sz="1400" spc="-1" strike="noStrike">
                <a:latin typeface="Times New Roman"/>
              </a:rPr>
              <a:t> 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96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de-DE" sz="1400" spc="-1" strike="noStrike">
                <a:latin typeface="Times New Roman"/>
              </a:rPr>
              <a:t> 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97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391F283D-6155-49DF-88AA-ADE91A9A1960}" type="slidenum">
              <a:rPr b="0" lang="de-DE" sz="1400" spc="-1" strike="noStrike">
                <a:latin typeface="Times New Roman"/>
              </a:rPr>
              <a:t>1</a:t>
            </a:fld>
            <a:endParaRPr b="0" lang="de-DE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4021200" y="9721800"/>
            <a:ext cx="3075840" cy="51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>
            <a:noAutofit/>
          </a:bodyPr>
          <a:p>
            <a:pPr algn="r">
              <a:lnSpc>
                <a:spcPct val="100000"/>
              </a:lnSpc>
            </a:pPr>
            <a:fld id="{5812713F-39DD-4538-A591-F0DF3431939A}" type="slidenum">
              <a:rPr b="0" lang="de-DE" sz="1300" spc="-1" strike="noStrike">
                <a:solidFill>
                  <a:srgbClr val="000000"/>
                </a:solidFill>
                <a:latin typeface="Times New Roman"/>
              </a:rPr>
              <a:t>9</a:t>
            </a:fld>
            <a:endParaRPr b="0" lang="de-DE" sz="13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160" cy="3836160"/>
          </a:xfrm>
          <a:prstGeom prst="rect">
            <a:avLst/>
          </a:prstGeom>
        </p:spPr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9360" cy="4604760"/>
          </a:xfrm>
          <a:prstGeom prst="rect">
            <a:avLst/>
          </a:prstGeom>
        </p:spPr>
        <p:txBody>
          <a:bodyPr lIns="99000" rIns="99000" tIns="49680" bIns="49680">
            <a:noAutofit/>
          </a:bodyPr>
          <a:p>
            <a:pPr marL="216000" indent="-21564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M</a:t>
            </a:r>
            <a:r>
              <a:rPr b="0" lang="de-DE" sz="2000" spc="-1" strike="noStrike">
                <a:latin typeface="Arial"/>
              </a:rPr>
              <a:t>e</a:t>
            </a:r>
            <a:r>
              <a:rPr b="0" lang="de-DE" sz="2000" spc="-1" strike="noStrike">
                <a:latin typeface="Arial"/>
              </a:rPr>
              <a:t>h</a:t>
            </a:r>
            <a:r>
              <a:rPr b="0" lang="de-DE" sz="2000" spc="-1" strike="noStrike">
                <a:latin typeface="Arial"/>
              </a:rPr>
              <a:t>a</a:t>
            </a:r>
            <a:r>
              <a:rPr b="0" lang="de-DE" sz="2000" spc="-1" strike="noStrike">
                <a:latin typeface="Arial"/>
              </a:rPr>
              <a:t>i</a:t>
            </a:r>
            <a:r>
              <a:rPr b="0" lang="de-DE" sz="2000" spc="-1" strike="noStrike">
                <a:latin typeface="Arial"/>
              </a:rPr>
              <a:t>r</a:t>
            </a:r>
            <a:r>
              <a:rPr b="0" lang="de-DE" sz="2000" spc="-1" strike="noStrike">
                <a:latin typeface="Arial"/>
              </a:rPr>
              <a:t>a</a:t>
            </a:r>
            <a:endParaRPr b="0" lang="de-DE" sz="20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4021200" y="9721800"/>
            <a:ext cx="3075840" cy="51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>
            <a:noAutofit/>
          </a:bodyPr>
          <a:p>
            <a:pPr algn="r">
              <a:lnSpc>
                <a:spcPct val="100000"/>
              </a:lnSpc>
            </a:pPr>
            <a:fld id="{2C58FF97-975C-4ADA-B330-FBA34A00F54E}" type="slidenum">
              <a:rPr b="0" lang="de-DE" sz="1300" spc="-1" strike="noStrike">
                <a:solidFill>
                  <a:srgbClr val="000000"/>
                </a:solidFill>
                <a:latin typeface="Times New Roman"/>
              </a:rPr>
              <a:t>&lt;Foliennummer&gt;</a:t>
            </a:fld>
            <a:endParaRPr b="0" lang="de-DE" sz="13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160" cy="3836160"/>
          </a:xfrm>
          <a:prstGeom prst="rect">
            <a:avLst/>
          </a:prstGeom>
        </p:spPr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9360" cy="4604760"/>
          </a:xfrm>
          <a:prstGeom prst="rect">
            <a:avLst/>
          </a:prstGeom>
        </p:spPr>
        <p:txBody>
          <a:bodyPr lIns="99000" rIns="99000" tIns="49680" bIns="49680">
            <a:noAutofit/>
          </a:bodyPr>
          <a:p>
            <a:endParaRPr b="0" lang="de-DE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160" cy="3836160"/>
          </a:xfrm>
          <a:prstGeom prst="rect">
            <a:avLst/>
          </a:prstGeom>
        </p:spPr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9360" cy="4604760"/>
          </a:xfrm>
          <a:prstGeom prst="rect">
            <a:avLst/>
          </a:prstGeom>
        </p:spPr>
        <p:txBody>
          <a:bodyPr lIns="99000" rIns="99000" tIns="49680" bIns="49680">
            <a:noAutofit/>
          </a:bodyPr>
          <a:p>
            <a:pPr marL="216000" indent="-216000">
              <a:lnSpc>
                <a:spcPct val="100000"/>
              </a:lnSpc>
              <a:spcBef>
                <a:spcPts val="360"/>
              </a:spcBef>
            </a:pPr>
            <a:r>
              <a:rPr b="0" lang="de-DE" sz="2000" spc="-1" strike="noStrike">
                <a:latin typeface="Arial"/>
              </a:rPr>
              <a:t>Mehaira</a:t>
            </a:r>
            <a:endParaRPr b="0" lang="de-DE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de-DE" sz="2000" spc="-1" strike="noStrike"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4021200" y="9721800"/>
            <a:ext cx="3075840" cy="51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>
            <a:noAutofit/>
          </a:bodyPr>
          <a:p>
            <a:pPr algn="r">
              <a:lnSpc>
                <a:spcPct val="100000"/>
              </a:lnSpc>
            </a:pPr>
            <a:fld id="{5AB9F58F-F284-4C81-8856-86A6128108CE}" type="slidenum">
              <a:rPr b="0" lang="de-DE" sz="1300" spc="-1" strike="noStrike">
                <a:solidFill>
                  <a:srgbClr val="000000"/>
                </a:solidFill>
                <a:latin typeface="Times New Roman"/>
                <a:ea typeface="+mn-ea"/>
              </a:rPr>
              <a:t>9</a:t>
            </a:fld>
            <a:endParaRPr b="0" lang="de-DE" sz="13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160" cy="3836160"/>
          </a:xfrm>
          <a:prstGeom prst="rect">
            <a:avLst/>
          </a:prstGeom>
        </p:spPr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9360" cy="4604760"/>
          </a:xfrm>
          <a:prstGeom prst="rect">
            <a:avLst/>
          </a:prstGeom>
        </p:spPr>
        <p:txBody>
          <a:bodyPr lIns="99000" rIns="99000" tIns="49680" bIns="49680">
            <a:noAutofit/>
          </a:bodyPr>
          <a:p>
            <a:pPr marL="216000" indent="-216000">
              <a:lnSpc>
                <a:spcPct val="100000"/>
              </a:lnSpc>
              <a:spcBef>
                <a:spcPts val="360"/>
              </a:spcBef>
            </a:pPr>
            <a:r>
              <a:rPr b="0" lang="de-DE" sz="2000" spc="-1" strike="noStrike">
                <a:latin typeface="Arial"/>
              </a:rPr>
              <a:t>Mehaira</a:t>
            </a:r>
            <a:endParaRPr b="0" lang="de-DE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de-DE" sz="2000" spc="-1" strike="noStrike">
              <a:latin typeface="Arial"/>
            </a:endParaRPr>
          </a:p>
        </p:txBody>
      </p:sp>
      <p:sp>
        <p:nvSpPr>
          <p:cNvPr id="178" name="CustomShape 3"/>
          <p:cNvSpPr/>
          <p:nvPr/>
        </p:nvSpPr>
        <p:spPr>
          <a:xfrm>
            <a:off x="4021200" y="9721800"/>
            <a:ext cx="3075840" cy="51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>
            <a:noAutofit/>
          </a:bodyPr>
          <a:p>
            <a:pPr algn="r">
              <a:lnSpc>
                <a:spcPct val="100000"/>
              </a:lnSpc>
            </a:pPr>
            <a:fld id="{0C565782-0D53-454C-971E-B9923D9043D7}" type="slidenum">
              <a:rPr b="0" lang="de-DE" sz="1300" spc="-1" strike="noStrike">
                <a:solidFill>
                  <a:srgbClr val="000000"/>
                </a:solidFill>
                <a:latin typeface="Times New Roman"/>
                <a:ea typeface="+mn-ea"/>
              </a:rPr>
              <a:t>9</a:t>
            </a:fld>
            <a:endParaRPr b="0" lang="de-DE" sz="13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160" cy="3836160"/>
          </a:xfrm>
          <a:prstGeom prst="rect">
            <a:avLst/>
          </a:prstGeom>
        </p:spPr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9360" cy="4604760"/>
          </a:xfrm>
          <a:prstGeom prst="rect">
            <a:avLst/>
          </a:prstGeom>
        </p:spPr>
        <p:txBody>
          <a:bodyPr lIns="99000" rIns="99000" tIns="49680" bIns="49680">
            <a:noAutofit/>
          </a:bodyPr>
          <a:p>
            <a:pPr marL="216000" indent="-21564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Romeo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4021200" y="9721800"/>
            <a:ext cx="3075840" cy="51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>
            <a:noAutofit/>
          </a:bodyPr>
          <a:p>
            <a:pPr algn="r">
              <a:lnSpc>
                <a:spcPct val="100000"/>
              </a:lnSpc>
            </a:pPr>
            <a:fld id="{E445EE09-18DE-4C1E-9AE2-1168B29F8643}" type="slidenum">
              <a:rPr b="0" lang="de-DE" sz="1300" spc="-1" strike="noStrike">
                <a:solidFill>
                  <a:srgbClr val="000000"/>
                </a:solidFill>
                <a:latin typeface="Times New Roman"/>
                <a:ea typeface="+mn-ea"/>
              </a:rPr>
              <a:t>9</a:t>
            </a:fld>
            <a:endParaRPr b="0" lang="de-DE" sz="13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160" cy="3836160"/>
          </a:xfrm>
          <a:prstGeom prst="rect">
            <a:avLst/>
          </a:prstGeom>
        </p:spPr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9360" cy="4604760"/>
          </a:xfrm>
          <a:prstGeom prst="rect">
            <a:avLst/>
          </a:prstGeom>
        </p:spPr>
        <p:txBody>
          <a:bodyPr lIns="99000" rIns="99000" tIns="49680" bIns="49680">
            <a:noAutofit/>
          </a:bodyPr>
          <a:p>
            <a:pPr marL="216000" indent="-21564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Romeo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84" name="CustomShape 3"/>
          <p:cNvSpPr/>
          <p:nvPr/>
        </p:nvSpPr>
        <p:spPr>
          <a:xfrm>
            <a:off x="4021200" y="9721800"/>
            <a:ext cx="3075840" cy="51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>
            <a:noAutofit/>
          </a:bodyPr>
          <a:p>
            <a:pPr algn="r">
              <a:lnSpc>
                <a:spcPct val="100000"/>
              </a:lnSpc>
            </a:pPr>
            <a:fld id="{CFC1CC57-8831-4150-9C61-4CF50D98B067}" type="slidenum">
              <a:rPr b="0" lang="de-DE" sz="1300" spc="-1" strike="noStrike">
                <a:solidFill>
                  <a:srgbClr val="000000"/>
                </a:solidFill>
                <a:latin typeface="Times New Roman"/>
                <a:ea typeface="+mn-ea"/>
              </a:rPr>
              <a:t>9</a:t>
            </a:fld>
            <a:endParaRPr b="0" lang="de-DE" sz="13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160" cy="3836160"/>
          </a:xfrm>
          <a:prstGeom prst="rect">
            <a:avLst/>
          </a:prstGeom>
        </p:spPr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9360" cy="4604760"/>
          </a:xfrm>
          <a:prstGeom prst="rect">
            <a:avLst/>
          </a:prstGeom>
        </p:spPr>
        <p:txBody>
          <a:bodyPr lIns="99000" rIns="99000" tIns="49680" bIns="49680">
            <a:noAutofit/>
          </a:bodyPr>
          <a:p>
            <a:pPr marL="216000" indent="-216000">
              <a:lnSpc>
                <a:spcPct val="100000"/>
              </a:lnSpc>
              <a:spcBef>
                <a:spcPts val="360"/>
              </a:spcBef>
            </a:pPr>
            <a:r>
              <a:rPr b="0" lang="de-DE" sz="2000" spc="-1" strike="noStrike">
                <a:latin typeface="Arial"/>
              </a:rPr>
              <a:t>Romeo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87" name="CustomShape 3"/>
          <p:cNvSpPr/>
          <p:nvPr/>
        </p:nvSpPr>
        <p:spPr>
          <a:xfrm>
            <a:off x="4021200" y="9721800"/>
            <a:ext cx="3075840" cy="51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>
            <a:noAutofit/>
          </a:bodyPr>
          <a:p>
            <a:pPr algn="r">
              <a:lnSpc>
                <a:spcPct val="100000"/>
              </a:lnSpc>
            </a:pPr>
            <a:fld id="{B91AC475-D004-45C7-AD67-46A777E00573}" type="slidenum">
              <a:rPr b="0" lang="de-DE" sz="1300" spc="-1" strike="noStrike">
                <a:solidFill>
                  <a:srgbClr val="000000"/>
                </a:solidFill>
                <a:latin typeface="Times New Roman"/>
                <a:ea typeface="+mn-ea"/>
              </a:rPr>
              <a:t>9</a:t>
            </a:fld>
            <a:endParaRPr b="0" lang="de-DE" sz="13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160" cy="3836160"/>
          </a:xfrm>
          <a:prstGeom prst="rect">
            <a:avLst/>
          </a:prstGeom>
        </p:spPr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9360" cy="4604760"/>
          </a:xfrm>
          <a:prstGeom prst="rect">
            <a:avLst/>
          </a:prstGeom>
        </p:spPr>
        <p:txBody>
          <a:bodyPr lIns="99000" rIns="99000" tIns="49680" bIns="49680">
            <a:noAutofit/>
          </a:bodyPr>
          <a:p>
            <a:pPr marL="216000" indent="-216000">
              <a:lnSpc>
                <a:spcPct val="100000"/>
              </a:lnSpc>
              <a:spcBef>
                <a:spcPts val="360"/>
              </a:spcBef>
            </a:pPr>
            <a:r>
              <a:rPr b="0" lang="de-DE" sz="2000" spc="-1" strike="noStrike">
                <a:latin typeface="Arial"/>
              </a:rPr>
              <a:t>Mehaira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4021200" y="9721800"/>
            <a:ext cx="3075840" cy="51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>
            <a:noAutofit/>
          </a:bodyPr>
          <a:p>
            <a:pPr algn="r">
              <a:lnSpc>
                <a:spcPct val="100000"/>
              </a:lnSpc>
            </a:pPr>
            <a:fld id="{9F51AF9A-B5FE-4529-BF87-EDD137E3154A}" type="slidenum">
              <a:rPr b="0" lang="de-DE" sz="1300" spc="-1" strike="noStrike">
                <a:solidFill>
                  <a:srgbClr val="000000"/>
                </a:solidFill>
                <a:latin typeface="Times New Roman"/>
                <a:ea typeface="+mn-ea"/>
              </a:rPr>
              <a:t>9</a:t>
            </a:fld>
            <a:endParaRPr b="0" lang="de-DE" sz="13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160" cy="3836160"/>
          </a:xfrm>
          <a:prstGeom prst="rect">
            <a:avLst/>
          </a:prstGeom>
        </p:spPr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9360" cy="4604760"/>
          </a:xfrm>
          <a:prstGeom prst="rect">
            <a:avLst/>
          </a:prstGeom>
        </p:spPr>
        <p:txBody>
          <a:bodyPr lIns="99000" rIns="99000" tIns="49680" bIns="49680">
            <a:noAutofit/>
          </a:bodyPr>
          <a:p>
            <a:pPr marL="216000" indent="-21564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Romeo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>
            <a:off x="4021200" y="9721800"/>
            <a:ext cx="3075840" cy="51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>
            <a:noAutofit/>
          </a:bodyPr>
          <a:p>
            <a:pPr algn="r">
              <a:lnSpc>
                <a:spcPct val="100000"/>
              </a:lnSpc>
            </a:pPr>
            <a:fld id="{62A1E2D4-2B43-4FB2-98FA-7D360B79AD0A}" type="slidenum">
              <a:rPr b="0" lang="de-DE" sz="1300" spc="-1" strike="noStrike">
                <a:solidFill>
                  <a:srgbClr val="000000"/>
                </a:solidFill>
                <a:latin typeface="Times New Roman"/>
                <a:ea typeface="+mn-ea"/>
              </a:rPr>
              <a:t>&lt;Foliennummer&gt;</a:t>
            </a:fld>
            <a:endParaRPr b="0" lang="de-DE" sz="13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4021200" y="9721800"/>
            <a:ext cx="3075840" cy="51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>
            <a:noAutofit/>
          </a:bodyPr>
          <a:p>
            <a:pPr algn="r">
              <a:lnSpc>
                <a:spcPct val="100000"/>
              </a:lnSpc>
            </a:pPr>
            <a:fld id="{452B2BDC-DE4A-4E3C-8BF7-F3C3F0D67F52}" type="slidenum">
              <a:rPr b="0" lang="de-DE" sz="1300" spc="-1" strike="noStrike">
                <a:solidFill>
                  <a:srgbClr val="000000"/>
                </a:solidFill>
                <a:latin typeface="Times New Roman"/>
              </a:rPr>
              <a:t>&lt;Foliennummer&gt;</a:t>
            </a:fld>
            <a:endParaRPr b="0" lang="de-DE" sz="13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160" cy="3836160"/>
          </a:xfrm>
          <a:prstGeom prst="rect">
            <a:avLst/>
          </a:prstGeom>
        </p:spPr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9360" cy="4604760"/>
          </a:xfrm>
          <a:prstGeom prst="rect">
            <a:avLst/>
          </a:prstGeom>
        </p:spPr>
        <p:txBody>
          <a:bodyPr lIns="99000" rIns="99000" tIns="49680" bIns="49680">
            <a:noAutofit/>
          </a:bodyPr>
          <a:p>
            <a:endParaRPr b="0" lang="de-DE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629928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" name="CustomShape 2"/>
          <p:cNvSpPr/>
          <p:nvPr/>
        </p:nvSpPr>
        <p:spPr>
          <a:xfrm>
            <a:off x="5689800" y="-457200"/>
            <a:ext cx="1599480" cy="159948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6299280" y="6095880"/>
            <a:ext cx="990000" cy="99000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-154080" y="2666880"/>
            <a:ext cx="4190400" cy="419040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-839880" y="2895480"/>
            <a:ext cx="2361600" cy="236160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" name="CustomShape 6"/>
          <p:cNvSpPr/>
          <p:nvPr/>
        </p:nvSpPr>
        <p:spPr>
          <a:xfrm>
            <a:off x="7745760" y="0"/>
            <a:ext cx="685080" cy="10987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Line 7"/>
          <p:cNvSpPr/>
          <p:nvPr/>
        </p:nvSpPr>
        <p:spPr>
          <a:xfrm>
            <a:off x="684000" y="6165720"/>
            <a:ext cx="7775640" cy="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8"/>
          <p:cNvSpPr/>
          <p:nvPr/>
        </p:nvSpPr>
        <p:spPr>
          <a:xfrm>
            <a:off x="7032960" y="6234120"/>
            <a:ext cx="210600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fld id="{F440145D-C387-483F-9359-A424F410138D}" type="slidenum">
              <a:rPr b="0" lang="de-DE" sz="2000" spc="-1" strike="noStrike">
                <a:solidFill>
                  <a:srgbClr val="ffffff"/>
                </a:solidFill>
                <a:latin typeface="Arial"/>
                <a:ea typeface="DejaVu Sans"/>
              </a:rPr>
              <a:t>&lt;Foliennummer&gt;</a:t>
            </a:fld>
            <a:endParaRPr b="0" lang="de-DE" sz="2000" spc="-1" strike="noStrike">
              <a:latin typeface="Arial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title"/>
          </p:nvPr>
        </p:nvSpPr>
        <p:spPr>
          <a:xfrm>
            <a:off x="484560" y="579960"/>
            <a:ext cx="705456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de-DE" sz="1800" spc="-1" strike="noStrike">
                <a:latin typeface="Arial"/>
              </a:rPr>
              <a:t>Format des Titeltextes durch Klicken bearbeiten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9" name="PlaceHolder 10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629928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2"/>
          <p:cNvSpPr/>
          <p:nvPr/>
        </p:nvSpPr>
        <p:spPr>
          <a:xfrm>
            <a:off x="5689800" y="-457200"/>
            <a:ext cx="1599480" cy="159948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3"/>
          <p:cNvSpPr/>
          <p:nvPr/>
        </p:nvSpPr>
        <p:spPr>
          <a:xfrm>
            <a:off x="6299280" y="6095880"/>
            <a:ext cx="990000" cy="99000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4"/>
          <p:cNvSpPr/>
          <p:nvPr/>
        </p:nvSpPr>
        <p:spPr>
          <a:xfrm>
            <a:off x="-154080" y="2666880"/>
            <a:ext cx="4190400" cy="419040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5"/>
          <p:cNvSpPr/>
          <p:nvPr/>
        </p:nvSpPr>
        <p:spPr>
          <a:xfrm>
            <a:off x="-839880" y="2895480"/>
            <a:ext cx="2361600" cy="236160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6"/>
          <p:cNvSpPr/>
          <p:nvPr/>
        </p:nvSpPr>
        <p:spPr>
          <a:xfrm>
            <a:off x="7745760" y="0"/>
            <a:ext cx="685080" cy="10987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Line 7"/>
          <p:cNvSpPr/>
          <p:nvPr/>
        </p:nvSpPr>
        <p:spPr>
          <a:xfrm>
            <a:off x="684000" y="6165720"/>
            <a:ext cx="7775640" cy="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CustomShape 8"/>
          <p:cNvSpPr/>
          <p:nvPr/>
        </p:nvSpPr>
        <p:spPr>
          <a:xfrm>
            <a:off x="7032960" y="6234120"/>
            <a:ext cx="210600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fld id="{F97C5AB5-8D0D-4A92-B88F-1C13CFDC10EF}" type="slidenum">
              <a:rPr b="0" lang="de-DE" sz="20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de-DE" sz="2000" spc="-1" strike="noStrike">
              <a:latin typeface="Arial"/>
            </a:endParaRPr>
          </a:p>
        </p:txBody>
      </p:sp>
      <p:sp>
        <p:nvSpPr>
          <p:cNvPr id="54" name="PlaceHolder 9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Format des Titeltextes durch Klicken bearbeiten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55" name="PlaceHolder 10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2001600" y="3528000"/>
            <a:ext cx="5270040" cy="118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de-DE" sz="2400" spc="-1" strike="noStrike">
                <a:solidFill>
                  <a:srgbClr val="ffffff"/>
                </a:solidFill>
                <a:latin typeface="Times New Roman"/>
              </a:rPr>
              <a:t>Anwendung auf Keras-Model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471960" y="5544000"/>
            <a:ext cx="6400080" cy="51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de-DE" sz="2000" spc="-1" strike="noStrike" cap="all">
                <a:solidFill>
                  <a:srgbClr val="8ad0d6"/>
                </a:solidFill>
                <a:latin typeface="Century Gothic"/>
              </a:rPr>
              <a:t>Romeo L. Kamgo C.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00" name="CustomShape 3"/>
          <p:cNvSpPr/>
          <p:nvPr/>
        </p:nvSpPr>
        <p:spPr>
          <a:xfrm>
            <a:off x="1053000" y="1563840"/>
            <a:ext cx="6712920" cy="18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20000"/>
              </a:lnSpc>
              <a:spcBef>
                <a:spcPts val="799"/>
              </a:spcBef>
            </a:pPr>
            <a:r>
              <a:rPr b="1" lang="de-DE" sz="4000" spc="-1" strike="noStrike">
                <a:solidFill>
                  <a:srgbClr val="ebebeb"/>
                </a:solidFill>
                <a:latin typeface="Arial"/>
                <a:ea typeface="DejaVu Sans"/>
              </a:rPr>
              <a:t>Vortrag</a:t>
            </a:r>
            <a:br/>
            <a:r>
              <a:rPr b="1" lang="de-DE" sz="2800" spc="-1" strike="noStrike">
                <a:solidFill>
                  <a:srgbClr val="ebebeb"/>
                </a:solidFill>
                <a:latin typeface="Arial"/>
                <a:ea typeface="DejaVu Sans"/>
              </a:rPr>
              <a:t>Optimierung vom Model durch TensorRt</a:t>
            </a:r>
            <a:endParaRPr b="0" lang="de-DE" sz="2800" spc="-1" strike="noStrike">
              <a:latin typeface="Arial"/>
            </a:endParaRPr>
          </a:p>
        </p:txBody>
      </p:sp>
      <p:sp>
        <p:nvSpPr>
          <p:cNvPr id="101" name="CustomShape 4"/>
          <p:cNvSpPr/>
          <p:nvPr/>
        </p:nvSpPr>
        <p:spPr>
          <a:xfrm>
            <a:off x="7766280" y="295560"/>
            <a:ext cx="62820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93383747-39D7-4D96-B023-1B28F0C02C15}" type="slidenum">
              <a:rPr b="0" lang="de-DE" sz="2800" spc="-1" strike="noStrike">
                <a:solidFill>
                  <a:srgbClr val="ffffff"/>
                </a:solidFill>
                <a:latin typeface="Times New Roman"/>
              </a:rPr>
              <a:t>1</a:t>
            </a:fld>
            <a:endParaRPr b="0" lang="de-DE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827640" y="1377360"/>
            <a:ext cx="6710760" cy="41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360" algn="ctr"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  <a:p>
            <a:pPr marL="343080" indent="-342360" algn="ctr"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  <a:p>
            <a:pPr marL="343080" indent="-342360" algn="ctr">
              <a:lnSpc>
                <a:spcPct val="100000"/>
              </a:lnSpc>
              <a:spcBef>
                <a:spcPts val="1001"/>
              </a:spcBef>
            </a:pPr>
            <a:r>
              <a:rPr b="0" lang="de-DE" sz="4000" spc="-1" strike="noStrike">
                <a:solidFill>
                  <a:srgbClr val="ffffff"/>
                </a:solidFill>
                <a:latin typeface="Century Gothic"/>
              </a:rPr>
              <a:t>Vielen Dank</a:t>
            </a:r>
            <a:endParaRPr b="0" lang="de-DE" sz="4000" spc="-1" strike="noStrike">
              <a:latin typeface="Arial"/>
            </a:endParaRPr>
          </a:p>
          <a:p>
            <a:pPr marL="343080" indent="-342360" algn="ctr">
              <a:lnSpc>
                <a:spcPct val="100000"/>
              </a:lnSpc>
              <a:spcBef>
                <a:spcPts val="1001"/>
              </a:spcBef>
            </a:pPr>
            <a:r>
              <a:rPr b="0" lang="de-DE" sz="4000" spc="-1" strike="noStrike">
                <a:solidFill>
                  <a:srgbClr val="ffffff"/>
                </a:solidFill>
                <a:latin typeface="Century Gothic"/>
              </a:rPr>
              <a:t>für Ihre Aufmerksamkeit!</a:t>
            </a:r>
            <a:endParaRPr b="0" lang="de-DE" sz="4000" spc="-1" strike="noStrike"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7766280" y="295560"/>
            <a:ext cx="62820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8970F1F3-4AF0-4A85-A5E2-F45F1103B5D9}" type="slidenum">
              <a:rPr b="0" lang="de-DE" sz="2800" spc="-1" strike="noStrike">
                <a:solidFill>
                  <a:srgbClr val="ffffff"/>
                </a:solidFill>
                <a:latin typeface="Times New Roman"/>
              </a:rPr>
              <a:t>9</a:t>
            </a:fld>
            <a:endParaRPr b="0" lang="de-DE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3745440" y="0"/>
            <a:ext cx="419040" cy="3709080"/>
          </a:xfrm>
          <a:custGeom>
            <a:avLst/>
            <a:gdLst/>
            <a:ahLst/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2"/>
          <p:cNvSpPr/>
          <p:nvPr/>
        </p:nvSpPr>
        <p:spPr>
          <a:xfrm rot="16200000">
            <a:off x="980280" y="2925360"/>
            <a:ext cx="6857280" cy="1007640"/>
          </a:xfrm>
          <a:custGeom>
            <a:avLst/>
            <a:gdLst/>
            <a:ah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3"/>
          <p:cNvSpPr/>
          <p:nvPr/>
        </p:nvSpPr>
        <p:spPr>
          <a:xfrm>
            <a:off x="4570920" y="0"/>
            <a:ext cx="4572720" cy="6857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4"/>
          <p:cNvSpPr/>
          <p:nvPr/>
        </p:nvSpPr>
        <p:spPr>
          <a:xfrm>
            <a:off x="7831800" y="0"/>
            <a:ext cx="51372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6" name="CustomShape 5"/>
          <p:cNvSpPr/>
          <p:nvPr/>
        </p:nvSpPr>
        <p:spPr>
          <a:xfrm>
            <a:off x="7766280" y="295560"/>
            <a:ext cx="62820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968AF3CD-9E85-4559-B2A3-516FF342F2AB}" type="slidenum">
              <a:rPr b="0" lang="de-DE" sz="2800" spc="-1" strike="noStrike">
                <a:solidFill>
                  <a:srgbClr val="ffffff"/>
                </a:solidFill>
                <a:latin typeface="Times New Roman"/>
              </a:rPr>
              <a:t>1</a:t>
            </a:fld>
            <a:endParaRPr b="0" lang="de-DE" sz="2800" spc="-1" strike="noStrike">
              <a:latin typeface="Arial"/>
            </a:endParaRPr>
          </a:p>
        </p:txBody>
      </p:sp>
      <p:sp>
        <p:nvSpPr>
          <p:cNvPr id="107" name="CustomShape 6"/>
          <p:cNvSpPr/>
          <p:nvPr/>
        </p:nvSpPr>
        <p:spPr>
          <a:xfrm>
            <a:off x="484560" y="452880"/>
            <a:ext cx="705456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</a:rPr>
              <a:t>Gliederung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108" name="CustomShape 7"/>
          <p:cNvSpPr/>
          <p:nvPr/>
        </p:nvSpPr>
        <p:spPr>
          <a:xfrm>
            <a:off x="4392000" y="1766520"/>
            <a:ext cx="4124160" cy="442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1e5155"/>
                </a:solidFill>
                <a:latin typeface="Century Gothic"/>
              </a:rPr>
              <a:t>Was ist TensorRT</a:t>
            </a:r>
            <a:endParaRPr b="0" lang="de-DE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endParaRPr b="0" lang="de-DE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1e5155"/>
                </a:solidFill>
                <a:latin typeface="Century Gothic"/>
              </a:rPr>
              <a:t>Wie lauf die Optimierung</a:t>
            </a:r>
            <a:endParaRPr b="0" lang="de-DE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endParaRPr b="0" lang="de-DE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1e5155"/>
                </a:solidFill>
                <a:latin typeface="Century Gothic"/>
              </a:rPr>
              <a:t>Demo</a:t>
            </a:r>
            <a:endParaRPr b="0" lang="de-DE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endParaRPr b="0" lang="de-DE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1e5155"/>
                </a:solidFill>
                <a:latin typeface="Century Gothic"/>
              </a:rPr>
              <a:t>Zusammenfassung</a:t>
            </a:r>
            <a:endParaRPr b="0" lang="de-DE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endParaRPr b="0" lang="de-DE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1e5155"/>
                </a:solidFill>
                <a:latin typeface="Century Gothic"/>
              </a:rPr>
              <a:t>Referenzen</a:t>
            </a:r>
            <a:endParaRPr b="0" lang="de-DE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3745440" y="0"/>
            <a:ext cx="419040" cy="3709080"/>
          </a:xfrm>
          <a:custGeom>
            <a:avLst/>
            <a:gdLst/>
            <a:ahLst/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2"/>
          <p:cNvSpPr/>
          <p:nvPr/>
        </p:nvSpPr>
        <p:spPr>
          <a:xfrm rot="16200000">
            <a:off x="980280" y="2925360"/>
            <a:ext cx="6857280" cy="1007640"/>
          </a:xfrm>
          <a:custGeom>
            <a:avLst/>
            <a:gdLst/>
            <a:ah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CustomShape 3"/>
          <p:cNvSpPr/>
          <p:nvPr/>
        </p:nvSpPr>
        <p:spPr>
          <a:xfrm>
            <a:off x="4570920" y="0"/>
            <a:ext cx="4572720" cy="6857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4"/>
          <p:cNvSpPr/>
          <p:nvPr/>
        </p:nvSpPr>
        <p:spPr>
          <a:xfrm>
            <a:off x="7831800" y="0"/>
            <a:ext cx="51372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3" name="CustomShape 5"/>
          <p:cNvSpPr/>
          <p:nvPr/>
        </p:nvSpPr>
        <p:spPr>
          <a:xfrm>
            <a:off x="7766280" y="295560"/>
            <a:ext cx="62820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18DAD01A-EF1A-4217-B910-BB4149F54036}" type="slidenum">
              <a:rPr b="0" lang="de-DE" sz="2800" spc="-1" strike="noStrike">
                <a:solidFill>
                  <a:srgbClr val="ffffff"/>
                </a:solidFill>
                <a:latin typeface="Times New Roman"/>
              </a:rPr>
              <a:t>2</a:t>
            </a:fld>
            <a:endParaRPr b="0" lang="de-DE" sz="2800" spc="-1" strike="noStrike">
              <a:latin typeface="Arial"/>
            </a:endParaRPr>
          </a:p>
        </p:txBody>
      </p:sp>
      <p:sp>
        <p:nvSpPr>
          <p:cNvPr id="114" name="CustomShape 6"/>
          <p:cNvSpPr/>
          <p:nvPr/>
        </p:nvSpPr>
        <p:spPr>
          <a:xfrm>
            <a:off x="484560" y="452880"/>
            <a:ext cx="7054560" cy="84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</a:rPr>
              <a:t>Was ist Tens</a:t>
            </a:r>
            <a:r>
              <a:rPr b="0" lang="de-DE" sz="4200" spc="-1" strike="noStrike">
                <a:solidFill>
                  <a:srgbClr val="28471f"/>
                </a:solidFill>
                <a:latin typeface="Century Gothic"/>
              </a:rPr>
              <a:t>orRT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115" name="CustomShape 7"/>
          <p:cNvSpPr/>
          <p:nvPr/>
        </p:nvSpPr>
        <p:spPr>
          <a:xfrm>
            <a:off x="288000" y="1440000"/>
            <a:ext cx="3383640" cy="367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de-DE" sz="2000" spc="-1" strike="noStrike">
                <a:solidFill>
                  <a:srgbClr val="ffffff"/>
                </a:solidFill>
                <a:latin typeface="Century Gothic"/>
              </a:rPr>
              <a:t>Was ist Tensor</a:t>
            </a:r>
            <a:endParaRPr b="0" lang="de-DE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</a:rPr>
              <a:t>Wie lauf die Optimierung</a:t>
            </a:r>
            <a:endParaRPr b="0" lang="de-DE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</a:rPr>
              <a:t>Demo</a:t>
            </a:r>
            <a:endParaRPr b="0" lang="de-DE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</a:rPr>
              <a:t>Zusammenfassung</a:t>
            </a:r>
            <a:endParaRPr b="0" lang="de-DE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</a:rPr>
              <a:t>Referenzen</a:t>
            </a:r>
            <a:endParaRPr b="0" lang="de-DE" sz="2000" spc="-1" strike="noStrike">
              <a:latin typeface="Arial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2"/>
          <a:stretch/>
        </p:blipFill>
        <p:spPr>
          <a:xfrm>
            <a:off x="3957840" y="1152360"/>
            <a:ext cx="5114160" cy="3190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3745440" y="0"/>
            <a:ext cx="419040" cy="3709080"/>
          </a:xfrm>
          <a:custGeom>
            <a:avLst/>
            <a:gdLst/>
            <a:ahLst/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2"/>
          <p:cNvSpPr/>
          <p:nvPr/>
        </p:nvSpPr>
        <p:spPr>
          <a:xfrm rot="16200000">
            <a:off x="980280" y="2925360"/>
            <a:ext cx="6857280" cy="1007640"/>
          </a:xfrm>
          <a:custGeom>
            <a:avLst/>
            <a:gdLst/>
            <a:ah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3"/>
          <p:cNvSpPr/>
          <p:nvPr/>
        </p:nvSpPr>
        <p:spPr>
          <a:xfrm>
            <a:off x="4570920" y="0"/>
            <a:ext cx="4572720" cy="6857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4"/>
          <p:cNvSpPr/>
          <p:nvPr/>
        </p:nvSpPr>
        <p:spPr>
          <a:xfrm>
            <a:off x="7831800" y="0"/>
            <a:ext cx="51372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" name="CustomShape 5"/>
          <p:cNvSpPr/>
          <p:nvPr/>
        </p:nvSpPr>
        <p:spPr>
          <a:xfrm>
            <a:off x="7766280" y="295560"/>
            <a:ext cx="62820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80E92845-7480-4150-B7A2-789D26850997}" type="slidenum">
              <a:rPr b="0" lang="de-DE" sz="2800" spc="-1" strike="noStrike">
                <a:solidFill>
                  <a:srgbClr val="ffffff"/>
                </a:solidFill>
                <a:latin typeface="Times New Roman"/>
              </a:rPr>
              <a:t>3</a:t>
            </a:fld>
            <a:endParaRPr b="0" lang="de-DE" sz="2800" spc="-1" strike="noStrike">
              <a:latin typeface="Arial"/>
            </a:endParaRPr>
          </a:p>
        </p:txBody>
      </p:sp>
      <p:sp>
        <p:nvSpPr>
          <p:cNvPr id="122" name="CustomShape 6"/>
          <p:cNvSpPr/>
          <p:nvPr/>
        </p:nvSpPr>
        <p:spPr>
          <a:xfrm>
            <a:off x="484560" y="452880"/>
            <a:ext cx="705456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ffffff"/>
                </a:solidFill>
                <a:latin typeface="Century Gothic"/>
              </a:rPr>
              <a:t>Wie wird die </a:t>
            </a:r>
            <a:r>
              <a:rPr b="0" lang="de-DE" sz="4200" spc="-1" strike="noStrike">
                <a:solidFill>
                  <a:srgbClr val="5f9c9d"/>
                </a:solidFill>
                <a:latin typeface="Century Gothic"/>
              </a:rPr>
              <a:t>Optimierung </a:t>
            </a:r>
            <a:r>
              <a:rPr b="0" lang="de-DE" sz="4200" spc="-1" strike="noStrike">
                <a:solidFill>
                  <a:srgbClr val="ffffff"/>
                </a:solidFill>
                <a:latin typeface="Century Gothic"/>
              </a:rPr>
              <a:t>durchgeführt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123" name="CustomShape 7"/>
          <p:cNvSpPr/>
          <p:nvPr/>
        </p:nvSpPr>
        <p:spPr>
          <a:xfrm>
            <a:off x="432000" y="2232000"/>
            <a:ext cx="3383640" cy="367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</a:rPr>
              <a:t>Was ist TensorRt</a:t>
            </a:r>
            <a:endParaRPr b="0" lang="de-DE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de-DE" sz="2000" spc="-1" strike="noStrike">
                <a:solidFill>
                  <a:srgbClr val="ffffff"/>
                </a:solidFill>
                <a:latin typeface="Century Gothic"/>
              </a:rPr>
              <a:t>Wie lauf die Optimierung</a:t>
            </a:r>
            <a:endParaRPr b="0" lang="de-DE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</a:rPr>
              <a:t>Demo</a:t>
            </a:r>
            <a:endParaRPr b="0" lang="de-DE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</a:rPr>
              <a:t>Zusammenfassung</a:t>
            </a:r>
            <a:endParaRPr b="0" lang="de-DE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</a:rPr>
              <a:t>Referenzen</a:t>
            </a:r>
            <a:endParaRPr b="0" lang="de-DE" sz="2000" spc="-1" strike="noStrike"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2"/>
          <a:stretch/>
        </p:blipFill>
        <p:spPr>
          <a:xfrm>
            <a:off x="4248000" y="1852560"/>
            <a:ext cx="4556880" cy="1008000"/>
          </a:xfrm>
          <a:prstGeom prst="rect">
            <a:avLst/>
          </a:prstGeom>
          <a:ln>
            <a:noFill/>
          </a:ln>
        </p:spPr>
      </p:pic>
      <p:pic>
        <p:nvPicPr>
          <p:cNvPr id="125" name="" descr=""/>
          <p:cNvPicPr/>
          <p:nvPr/>
        </p:nvPicPr>
        <p:blipFill>
          <a:blip r:embed="rId3"/>
          <a:stretch/>
        </p:blipFill>
        <p:spPr>
          <a:xfrm>
            <a:off x="2736000" y="3168000"/>
            <a:ext cx="6057720" cy="704520"/>
          </a:xfrm>
          <a:prstGeom prst="rect">
            <a:avLst/>
          </a:prstGeom>
          <a:ln>
            <a:noFill/>
          </a:ln>
        </p:spPr>
      </p:pic>
      <p:sp>
        <p:nvSpPr>
          <p:cNvPr id="126" name="TextShape 8"/>
          <p:cNvSpPr txBox="1"/>
          <p:nvPr/>
        </p:nvSpPr>
        <p:spPr>
          <a:xfrm>
            <a:off x="4392000" y="2952000"/>
            <a:ext cx="45378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de-DE" sz="1800" spc="-1" strike="noStrike">
                <a:latin typeface="Arial"/>
              </a:rPr>
              <a:t>Optimierung eines gespeicherten Model</a:t>
            </a:r>
            <a:r>
              <a:rPr b="0" lang="de-DE" sz="1800" spc="-1" strike="noStrike" baseline="33000">
                <a:latin typeface="Arial"/>
              </a:rPr>
              <a:t>1</a:t>
            </a:r>
            <a:r>
              <a:rPr b="0" lang="de-DE" sz="1800" spc="-1" strike="noStrike">
                <a:latin typeface="Arial"/>
              </a:rPr>
              <a:t>[1]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127" name="TextShape 9"/>
          <p:cNvSpPr txBox="1"/>
          <p:nvPr/>
        </p:nvSpPr>
        <p:spPr>
          <a:xfrm>
            <a:off x="4188240" y="3973680"/>
            <a:ext cx="36262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de-DE" sz="1800" spc="-1" strike="noStrike">
                <a:latin typeface="Arial"/>
              </a:rPr>
              <a:t>Optimierung eines checkpoints</a:t>
            </a:r>
            <a:r>
              <a:rPr b="0" lang="de-DE" sz="1800" spc="-1" strike="noStrike" baseline="33000">
                <a:latin typeface="Arial"/>
              </a:rPr>
              <a:t>2</a:t>
            </a:r>
            <a:r>
              <a:rPr b="0" lang="de-DE" sz="1800" spc="-1" strike="noStrike">
                <a:latin typeface="Arial"/>
              </a:rPr>
              <a:t>[1]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128" name="TextShape 10"/>
          <p:cNvSpPr txBox="1"/>
          <p:nvPr/>
        </p:nvSpPr>
        <p:spPr>
          <a:xfrm>
            <a:off x="1080000" y="6336000"/>
            <a:ext cx="4181400" cy="374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de-DE" sz="1000" spc="-1" strike="noStrike">
                <a:latin typeface="Arial"/>
              </a:rPr>
              <a:t>1:Compiliertes Model, das bereit zur Anwendung gebracht werden kann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Arial"/>
              </a:rPr>
              <a:t>2: Checkpoint: enthielt nur Variable des Models.</a:t>
            </a:r>
            <a:endParaRPr b="0" lang="de-DE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3745440" y="0"/>
            <a:ext cx="419040" cy="3709080"/>
          </a:xfrm>
          <a:custGeom>
            <a:avLst/>
            <a:gdLst/>
            <a:ahLst/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2"/>
          <p:cNvSpPr/>
          <p:nvPr/>
        </p:nvSpPr>
        <p:spPr>
          <a:xfrm rot="16200000">
            <a:off x="980280" y="2925360"/>
            <a:ext cx="6857280" cy="1007640"/>
          </a:xfrm>
          <a:custGeom>
            <a:avLst/>
            <a:gdLst/>
            <a:ah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3"/>
          <p:cNvSpPr/>
          <p:nvPr/>
        </p:nvSpPr>
        <p:spPr>
          <a:xfrm>
            <a:off x="4032000" y="0"/>
            <a:ext cx="5111640" cy="6857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4"/>
          <p:cNvSpPr/>
          <p:nvPr/>
        </p:nvSpPr>
        <p:spPr>
          <a:xfrm>
            <a:off x="7831800" y="0"/>
            <a:ext cx="51372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" name="CustomShape 5"/>
          <p:cNvSpPr/>
          <p:nvPr/>
        </p:nvSpPr>
        <p:spPr>
          <a:xfrm>
            <a:off x="7766280" y="295560"/>
            <a:ext cx="62820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BD5744E9-27E1-4098-8B61-6EFA1B5D9D1F}" type="slidenum">
              <a:rPr b="0" lang="de-DE" sz="2800" spc="-1" strike="noStrike">
                <a:solidFill>
                  <a:srgbClr val="ffffff"/>
                </a:solidFill>
                <a:latin typeface="Times New Roman"/>
              </a:rPr>
              <a:t>4</a:t>
            </a:fld>
            <a:endParaRPr b="0" lang="de-DE" sz="2800" spc="-1" strike="noStrike">
              <a:latin typeface="Arial"/>
            </a:endParaRPr>
          </a:p>
        </p:txBody>
      </p:sp>
      <p:sp>
        <p:nvSpPr>
          <p:cNvPr id="134" name="CustomShape 6"/>
          <p:cNvSpPr/>
          <p:nvPr/>
        </p:nvSpPr>
        <p:spPr>
          <a:xfrm>
            <a:off x="484560" y="452880"/>
            <a:ext cx="705456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ffffff"/>
                </a:solidFill>
                <a:latin typeface="Century Gothic"/>
              </a:rPr>
              <a:t>Optimi</a:t>
            </a:r>
            <a:r>
              <a:rPr b="0" lang="de-DE" sz="4200" spc="-1" strike="noStrike">
                <a:solidFill>
                  <a:srgbClr val="ffffff"/>
                </a:solidFill>
                <a:latin typeface="Century Gothic"/>
              </a:rPr>
              <a:t>erung</a:t>
            </a:r>
            <a:r>
              <a:rPr b="0" lang="de-DE" sz="4200" spc="-1" strike="noStrike">
                <a:solidFill>
                  <a:srgbClr val="5f9c9d"/>
                </a:solidFill>
                <a:latin typeface="Century Gothic"/>
              </a:rPr>
              <a:t>s</a:t>
            </a:r>
            <a:r>
              <a:rPr b="0" lang="de-DE" sz="4200" spc="-1" strike="noStrike">
                <a:solidFill>
                  <a:srgbClr val="5f9c9d"/>
                </a:solidFill>
                <a:latin typeface="Century Gothic"/>
              </a:rPr>
              <a:t>operati</a:t>
            </a:r>
            <a:r>
              <a:rPr b="0" lang="de-DE" sz="4200" spc="-1" strike="noStrike">
                <a:solidFill>
                  <a:srgbClr val="5f9c9d"/>
                </a:solidFill>
                <a:latin typeface="Century Gothic"/>
              </a:rPr>
              <a:t>onen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135" name="CustomShape 7"/>
          <p:cNvSpPr/>
          <p:nvPr/>
        </p:nvSpPr>
        <p:spPr>
          <a:xfrm>
            <a:off x="432000" y="2232000"/>
            <a:ext cx="3383640" cy="367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</a:rPr>
              <a:t>Was ist TensorRt</a:t>
            </a:r>
            <a:endParaRPr b="0" lang="de-DE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de-DE" sz="2000" spc="-1" strike="noStrike">
                <a:solidFill>
                  <a:srgbClr val="ffffff"/>
                </a:solidFill>
                <a:latin typeface="Century Gothic"/>
              </a:rPr>
              <a:t>Wie lauf die Optimierung</a:t>
            </a:r>
            <a:endParaRPr b="0" lang="de-DE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</a:rPr>
              <a:t>Demo</a:t>
            </a:r>
            <a:endParaRPr b="0" lang="de-DE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</a:rPr>
              <a:t>Zusammenfassung</a:t>
            </a:r>
            <a:endParaRPr b="0" lang="de-DE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</a:rPr>
              <a:t>Referenzen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36" name="TextShape 8"/>
          <p:cNvSpPr txBox="1"/>
          <p:nvPr/>
        </p:nvSpPr>
        <p:spPr>
          <a:xfrm>
            <a:off x="1080000" y="6336000"/>
            <a:ext cx="4181400" cy="374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de-DE" sz="1000" spc="-1" strike="noStrike">
                <a:latin typeface="Arial"/>
              </a:rPr>
              <a:t>1:Compiliertes Model, das bereit zur Anwendung gebracht werden kann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Arial"/>
              </a:rPr>
              <a:t>2: Checkpoint: enthielt nur Variable des Models.</a:t>
            </a:r>
            <a:endParaRPr b="0" lang="de-DE" sz="1000" spc="-1" strike="noStrike">
              <a:latin typeface="Arial"/>
            </a:endParaRPr>
          </a:p>
        </p:txBody>
      </p:sp>
      <p:sp>
        <p:nvSpPr>
          <p:cNvPr id="137" name="CustomShape 9"/>
          <p:cNvSpPr/>
          <p:nvPr/>
        </p:nvSpPr>
        <p:spPr>
          <a:xfrm>
            <a:off x="4608000" y="1512000"/>
            <a:ext cx="3383640" cy="367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N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i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c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h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t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 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b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e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n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u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t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z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e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n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d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e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 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S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c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h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i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c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h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t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e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n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 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u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n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d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 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O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u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t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p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u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t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 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S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c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h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i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c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h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t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e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n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 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w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i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r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d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 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g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e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l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ö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s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c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h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t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.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 </a:t>
            </a:r>
            <a:endParaRPr b="0" lang="de-DE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D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i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e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 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V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e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r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e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i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n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i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g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u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n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g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 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v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o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n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 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S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c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h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i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c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h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t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e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n</a:t>
            </a:r>
            <a:endParaRPr b="0" lang="de-DE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H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o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r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i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z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o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n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t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a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l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e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 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V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e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r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e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i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n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i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g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u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n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g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 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v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o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n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 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S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c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h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i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c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h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t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e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n</a:t>
            </a: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.</a:t>
            </a:r>
            <a:endParaRPr b="0" lang="de-DE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3745440" y="0"/>
            <a:ext cx="419040" cy="3709080"/>
          </a:xfrm>
          <a:custGeom>
            <a:avLst/>
            <a:gdLst/>
            <a:ahLst/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2"/>
          <p:cNvSpPr/>
          <p:nvPr/>
        </p:nvSpPr>
        <p:spPr>
          <a:xfrm rot="16200000">
            <a:off x="980280" y="2925360"/>
            <a:ext cx="6857280" cy="1007640"/>
          </a:xfrm>
          <a:custGeom>
            <a:avLst/>
            <a:gdLst/>
            <a:ah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3"/>
          <p:cNvSpPr/>
          <p:nvPr/>
        </p:nvSpPr>
        <p:spPr>
          <a:xfrm>
            <a:off x="4164480" y="0"/>
            <a:ext cx="4979160" cy="6857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4"/>
          <p:cNvSpPr/>
          <p:nvPr/>
        </p:nvSpPr>
        <p:spPr>
          <a:xfrm>
            <a:off x="7831800" y="0"/>
            <a:ext cx="51372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2" name="CustomShape 5"/>
          <p:cNvSpPr/>
          <p:nvPr/>
        </p:nvSpPr>
        <p:spPr>
          <a:xfrm>
            <a:off x="484560" y="6381720"/>
            <a:ext cx="289404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6"/>
          <p:cNvSpPr/>
          <p:nvPr/>
        </p:nvSpPr>
        <p:spPr>
          <a:xfrm>
            <a:off x="6564960" y="6381720"/>
            <a:ext cx="209196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7"/>
          <p:cNvSpPr/>
          <p:nvPr/>
        </p:nvSpPr>
        <p:spPr>
          <a:xfrm>
            <a:off x="7766280" y="295560"/>
            <a:ext cx="62820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9F2A851E-F83A-45B3-9476-869FFF00E859}" type="slidenum">
              <a:rPr b="0" lang="de-DE" sz="2800" spc="-1" strike="noStrike">
                <a:solidFill>
                  <a:srgbClr val="ffffff"/>
                </a:solidFill>
                <a:latin typeface="Times New Roman"/>
              </a:rPr>
              <a:t>5</a:t>
            </a:fld>
            <a:endParaRPr b="0" lang="de-DE" sz="2800" spc="-1" strike="noStrike">
              <a:latin typeface="Arial"/>
            </a:endParaRPr>
          </a:p>
        </p:txBody>
      </p:sp>
      <p:sp>
        <p:nvSpPr>
          <p:cNvPr id="145" name="CustomShape 8"/>
          <p:cNvSpPr/>
          <p:nvPr/>
        </p:nvSpPr>
        <p:spPr>
          <a:xfrm>
            <a:off x="377640" y="454320"/>
            <a:ext cx="7054560" cy="76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</a:rPr>
              <a:t>Demo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146" name="CustomShape 9"/>
          <p:cNvSpPr/>
          <p:nvPr/>
        </p:nvSpPr>
        <p:spPr>
          <a:xfrm>
            <a:off x="288000" y="1440000"/>
            <a:ext cx="3383640" cy="367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</a:rPr>
              <a:t>Was ist TensorRt</a:t>
            </a:r>
            <a:endParaRPr b="0" lang="de-DE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</a:rPr>
              <a:t>Wie lauf die Optimierung</a:t>
            </a:r>
            <a:endParaRPr b="0" lang="de-DE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de-DE" sz="2000" spc="-1" strike="noStrike">
                <a:solidFill>
                  <a:srgbClr val="ffffff"/>
                </a:solidFill>
                <a:latin typeface="Century Gothic"/>
              </a:rPr>
              <a:t>Demo</a:t>
            </a:r>
            <a:endParaRPr b="0" lang="de-DE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</a:rPr>
              <a:t>Zusammenfassung</a:t>
            </a:r>
            <a:endParaRPr b="0" lang="de-DE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</a:rPr>
              <a:t>Referenzen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47" name="CustomShape 10"/>
          <p:cNvSpPr/>
          <p:nvPr/>
        </p:nvSpPr>
        <p:spPr>
          <a:xfrm>
            <a:off x="4608000" y="1656000"/>
            <a:ext cx="3383640" cy="252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Keras-Model</a:t>
            </a:r>
            <a:endParaRPr b="0" lang="de-DE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endParaRPr b="0" lang="de-DE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Umwandlung von Keras-Model auf Tensorflow-Model</a:t>
            </a:r>
            <a:endParaRPr b="0" lang="de-DE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484560" y="452880"/>
            <a:ext cx="312336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</a:rPr>
              <a:t>Demo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3745440" y="0"/>
            <a:ext cx="419040" cy="3709080"/>
          </a:xfrm>
          <a:custGeom>
            <a:avLst/>
            <a:gdLst/>
            <a:ahLst/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3"/>
          <p:cNvSpPr/>
          <p:nvPr/>
        </p:nvSpPr>
        <p:spPr>
          <a:xfrm rot="16200000">
            <a:off x="980280" y="2925360"/>
            <a:ext cx="6857280" cy="1007640"/>
          </a:xfrm>
          <a:custGeom>
            <a:avLst/>
            <a:gdLst/>
            <a:ah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4"/>
          <p:cNvSpPr/>
          <p:nvPr/>
        </p:nvSpPr>
        <p:spPr>
          <a:xfrm>
            <a:off x="4570920" y="0"/>
            <a:ext cx="4572720" cy="6857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5"/>
          <p:cNvSpPr/>
          <p:nvPr/>
        </p:nvSpPr>
        <p:spPr>
          <a:xfrm>
            <a:off x="7831800" y="0"/>
            <a:ext cx="51372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" name="CustomShape 6"/>
          <p:cNvSpPr/>
          <p:nvPr/>
        </p:nvSpPr>
        <p:spPr>
          <a:xfrm>
            <a:off x="7766280" y="295560"/>
            <a:ext cx="62820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789C0AF1-2C18-4466-AB2A-484F0A626CAE}" type="slidenum">
              <a:rPr b="0" lang="de-DE" sz="2800" spc="-1" strike="noStrike">
                <a:solidFill>
                  <a:srgbClr val="ffffff"/>
                </a:solidFill>
                <a:latin typeface="Times New Roman"/>
              </a:rPr>
              <a:t>7</a:t>
            </a:fld>
            <a:endParaRPr b="0" lang="de-DE" sz="2800" spc="-1" strike="noStrike">
              <a:latin typeface="Arial"/>
            </a:endParaRPr>
          </a:p>
        </p:txBody>
      </p:sp>
      <p:sp>
        <p:nvSpPr>
          <p:cNvPr id="154" name="CustomShape 7"/>
          <p:cNvSpPr/>
          <p:nvPr/>
        </p:nvSpPr>
        <p:spPr>
          <a:xfrm>
            <a:off x="4680000" y="1797120"/>
            <a:ext cx="3421440" cy="20185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8"/>
          <p:cNvSpPr/>
          <p:nvPr/>
        </p:nvSpPr>
        <p:spPr>
          <a:xfrm>
            <a:off x="288000" y="1584000"/>
            <a:ext cx="3383640" cy="367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</a:rPr>
              <a:t>Was ist TensorRt</a:t>
            </a:r>
            <a:endParaRPr b="0" lang="de-DE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</a:rPr>
              <a:t>Wie lauf die Optimierung</a:t>
            </a:r>
            <a:endParaRPr b="0" lang="de-DE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de-DE" sz="2000" spc="-1" strike="noStrike">
                <a:solidFill>
                  <a:srgbClr val="ffffff"/>
                </a:solidFill>
                <a:latin typeface="Century Gothic"/>
              </a:rPr>
              <a:t>Demo</a:t>
            </a:r>
            <a:endParaRPr b="0" lang="de-DE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</a:rPr>
              <a:t>Zusammenfassung</a:t>
            </a:r>
            <a:endParaRPr b="0" lang="de-DE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</a:rPr>
              <a:t>Referenzen</a:t>
            </a:r>
            <a:endParaRPr b="0" lang="de-DE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3745440" y="0"/>
            <a:ext cx="419040" cy="3709080"/>
          </a:xfrm>
          <a:custGeom>
            <a:avLst/>
            <a:gdLst/>
            <a:ahLst/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2"/>
          <p:cNvSpPr/>
          <p:nvPr/>
        </p:nvSpPr>
        <p:spPr>
          <a:xfrm rot="16200000">
            <a:off x="980280" y="2925360"/>
            <a:ext cx="6857280" cy="1007640"/>
          </a:xfrm>
          <a:custGeom>
            <a:avLst/>
            <a:gdLst/>
            <a:ah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3"/>
          <p:cNvSpPr/>
          <p:nvPr/>
        </p:nvSpPr>
        <p:spPr>
          <a:xfrm>
            <a:off x="4570920" y="0"/>
            <a:ext cx="4572720" cy="6857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4"/>
          <p:cNvSpPr/>
          <p:nvPr/>
        </p:nvSpPr>
        <p:spPr>
          <a:xfrm>
            <a:off x="7831800" y="0"/>
            <a:ext cx="51372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0" name="CustomShape 5"/>
          <p:cNvSpPr/>
          <p:nvPr/>
        </p:nvSpPr>
        <p:spPr>
          <a:xfrm>
            <a:off x="7766280" y="295560"/>
            <a:ext cx="62820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333AD48E-244E-4170-843C-DCF640B85644}" type="slidenum">
              <a:rPr b="0" lang="de-DE" sz="2800" spc="-1" strike="noStrike">
                <a:solidFill>
                  <a:srgbClr val="ffffff"/>
                </a:solidFill>
                <a:latin typeface="Times New Roman"/>
              </a:rPr>
              <a:t>7</a:t>
            </a:fld>
            <a:endParaRPr b="0" lang="de-DE" sz="2800" spc="-1" strike="noStrike">
              <a:latin typeface="Arial"/>
            </a:endParaRPr>
          </a:p>
        </p:txBody>
      </p:sp>
      <p:sp>
        <p:nvSpPr>
          <p:cNvPr id="161" name="CustomShape 6"/>
          <p:cNvSpPr/>
          <p:nvPr/>
        </p:nvSpPr>
        <p:spPr>
          <a:xfrm>
            <a:off x="484560" y="452880"/>
            <a:ext cx="705456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</a:rPr>
              <a:t>Zusammenfa</a:t>
            </a:r>
            <a:r>
              <a:rPr b="0" lang="de-DE" sz="4200" spc="-1" strike="noStrike">
                <a:solidFill>
                  <a:srgbClr val="5f9c9d"/>
                </a:solidFill>
                <a:latin typeface="Century Gothic"/>
              </a:rPr>
              <a:t>ssung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162" name="CustomShape 7"/>
          <p:cNvSpPr/>
          <p:nvPr/>
        </p:nvSpPr>
        <p:spPr>
          <a:xfrm>
            <a:off x="484560" y="2053080"/>
            <a:ext cx="3123000" cy="41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8"/>
          <p:cNvSpPr/>
          <p:nvPr/>
        </p:nvSpPr>
        <p:spPr>
          <a:xfrm>
            <a:off x="288000" y="1584000"/>
            <a:ext cx="3383640" cy="367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</a:rPr>
              <a:t>Was ist TensorRt</a:t>
            </a:r>
            <a:endParaRPr b="0" lang="de-DE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</a:rPr>
              <a:t>Wie lauf die Optimierung</a:t>
            </a:r>
            <a:endParaRPr b="0" lang="de-DE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</a:rPr>
              <a:t>Demo</a:t>
            </a:r>
            <a:endParaRPr b="0" lang="de-DE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de-DE" sz="2000" spc="-1" strike="noStrike">
                <a:solidFill>
                  <a:srgbClr val="ffffff"/>
                </a:solidFill>
                <a:latin typeface="Century Gothic"/>
              </a:rPr>
              <a:t>Zusammenfassung</a:t>
            </a:r>
            <a:endParaRPr b="0" lang="de-DE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</a:rPr>
              <a:t>Referenzen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64" name="CustomShape 9"/>
          <p:cNvSpPr/>
          <p:nvPr/>
        </p:nvSpPr>
        <p:spPr>
          <a:xfrm>
            <a:off x="4608000" y="1656000"/>
            <a:ext cx="3383640" cy="331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Was ist tensorRT</a:t>
            </a:r>
            <a:endParaRPr b="0" lang="de-DE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endParaRPr b="0" lang="de-DE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000000"/>
                </a:solidFill>
                <a:latin typeface="Century Gothic"/>
              </a:rPr>
              <a:t>Transformation und Optimierung</a:t>
            </a:r>
            <a:endParaRPr b="0" lang="de-DE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endParaRPr b="0" lang="de-DE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484560" y="452880"/>
            <a:ext cx="705456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</a:rPr>
              <a:t>Referenzen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828360" y="1331280"/>
            <a:ext cx="6710760" cy="41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</a:rPr>
              <a:t>TensorFlow-TensorRT-User-Guide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7766280" y="295560"/>
            <a:ext cx="62820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F2F91284-2562-441C-A797-F1A43B400CFC}" type="slidenum">
              <a:rPr b="0" lang="de-DE" sz="2800" spc="-1" strike="noStrike">
                <a:solidFill>
                  <a:srgbClr val="ffffff"/>
                </a:solidFill>
                <a:latin typeface="Times New Roman"/>
              </a:rPr>
              <a:t>9</a:t>
            </a:fld>
            <a:endParaRPr b="0" lang="de-DE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148</TotalTime>
  <Application>LibreOffice/6.2.7.1$Linux_X86_64 LibreOffice_project/20$Build-1</Application>
  <Words>269</Words>
  <Paragraphs>108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1601-01-01T00:00:00Z</dcterms:created>
  <dc:creator>Mehira Elfateh</dc:creator>
  <dc:description/>
  <dc:language>de-DE</dc:language>
  <cp:lastModifiedBy/>
  <dcterms:modified xsi:type="dcterms:W3CDTF">2019-11-06T14:26:00Z</dcterms:modified>
  <cp:revision>68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10</vt:i4>
  </property>
  <property fmtid="{D5CDD505-2E9C-101B-9397-08002B2CF9AE}" pid="8" name="PresentationFormat">
    <vt:lpwstr>Bildschirmpräsentation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10</vt:i4>
  </property>
</Properties>
</file>